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DM Serif Display" charset="1" panose="00000000000000000000"/>
      <p:regular r:id="rId7"/>
    </p:embeddedFont>
    <p:embeddedFont>
      <p:font typeface="PT Serif Bold" charset="1" panose="020A0703040505020204"/>
      <p:regular r:id="rId8"/>
    </p:embeddedFont>
    <p:embeddedFont>
      <p:font typeface="Magnolia Script" charset="1" panose="020005030700000200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37455" y="2594636"/>
            <a:ext cx="20757089" cy="31386728"/>
            <a:chOff x="0" y="0"/>
            <a:chExt cx="2167467" cy="32774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7467" cy="3277419"/>
            </a:xfrm>
            <a:custGeom>
              <a:avLst/>
              <a:gdLst/>
              <a:ahLst/>
              <a:cxnLst/>
              <a:rect r="r" b="b" t="t" l="l"/>
              <a:pathLst>
                <a:path h="3277419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3277419"/>
                  </a:lnTo>
                  <a:lnTo>
                    <a:pt x="0" y="32774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23825"/>
              <a:ext cx="2167467" cy="3401244"/>
            </a:xfrm>
            <a:prstGeom prst="rect">
              <a:avLst/>
            </a:prstGeom>
          </p:spPr>
          <p:txBody>
            <a:bodyPr anchor="ctr" rtlCol="false" tIns="111597" lIns="111597" bIns="111597" rIns="111597"/>
            <a:lstStyle/>
            <a:p>
              <a:pPr algn="ctr">
                <a:lnSpc>
                  <a:spcPts val="917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2243480">
            <a:off x="13149821" y="-5805629"/>
            <a:ext cx="11525274" cy="17868642"/>
          </a:xfrm>
          <a:custGeom>
            <a:avLst/>
            <a:gdLst/>
            <a:ahLst/>
            <a:cxnLst/>
            <a:rect r="r" b="b" t="t" l="l"/>
            <a:pathLst>
              <a:path h="17868642" w="11525274">
                <a:moveTo>
                  <a:pt x="0" y="0"/>
                </a:moveTo>
                <a:lnTo>
                  <a:pt x="11525275" y="0"/>
                </a:lnTo>
                <a:lnTo>
                  <a:pt x="11525275" y="17868642"/>
                </a:lnTo>
                <a:lnTo>
                  <a:pt x="0" y="17868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0">
            <a:off x="13716000" y="23779584"/>
            <a:ext cx="25691874" cy="26182801"/>
          </a:xfrm>
          <a:custGeom>
            <a:avLst/>
            <a:gdLst/>
            <a:ahLst/>
            <a:cxnLst/>
            <a:rect r="r" b="b" t="t" l="l"/>
            <a:pathLst>
              <a:path h="26182801" w="25691874">
                <a:moveTo>
                  <a:pt x="25691874" y="26182801"/>
                </a:moveTo>
                <a:lnTo>
                  <a:pt x="0" y="26182801"/>
                </a:lnTo>
                <a:lnTo>
                  <a:pt x="0" y="0"/>
                </a:lnTo>
                <a:lnTo>
                  <a:pt x="25691874" y="0"/>
                </a:lnTo>
                <a:lnTo>
                  <a:pt x="25691874" y="26182801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-2243480">
            <a:off x="2881739" y="24520335"/>
            <a:ext cx="11525274" cy="17868642"/>
          </a:xfrm>
          <a:custGeom>
            <a:avLst/>
            <a:gdLst/>
            <a:ahLst/>
            <a:cxnLst/>
            <a:rect r="r" b="b" t="t" l="l"/>
            <a:pathLst>
              <a:path h="17868642" w="11525274">
                <a:moveTo>
                  <a:pt x="11525275" y="17868642"/>
                </a:moveTo>
                <a:lnTo>
                  <a:pt x="0" y="17868642"/>
                </a:lnTo>
                <a:lnTo>
                  <a:pt x="0" y="0"/>
                </a:lnTo>
                <a:lnTo>
                  <a:pt x="11525275" y="0"/>
                </a:lnTo>
                <a:lnTo>
                  <a:pt x="11525275" y="17868642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1975874" y="-13386385"/>
            <a:ext cx="25691874" cy="26182801"/>
          </a:xfrm>
          <a:custGeom>
            <a:avLst/>
            <a:gdLst/>
            <a:ahLst/>
            <a:cxnLst/>
            <a:rect r="r" b="b" t="t" l="l"/>
            <a:pathLst>
              <a:path h="26182801" w="25691874">
                <a:moveTo>
                  <a:pt x="0" y="0"/>
                </a:moveTo>
                <a:lnTo>
                  <a:pt x="25691874" y="0"/>
                </a:lnTo>
                <a:lnTo>
                  <a:pt x="25691874" y="26182801"/>
                </a:lnTo>
                <a:lnTo>
                  <a:pt x="0" y="261828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199814">
            <a:off x="-2727735" y="2070272"/>
            <a:ext cx="9583131" cy="6049351"/>
          </a:xfrm>
          <a:custGeom>
            <a:avLst/>
            <a:gdLst/>
            <a:ahLst/>
            <a:cxnLst/>
            <a:rect r="r" b="b" t="t" l="l"/>
            <a:pathLst>
              <a:path h="6049351" w="9583131">
                <a:moveTo>
                  <a:pt x="0" y="0"/>
                </a:moveTo>
                <a:lnTo>
                  <a:pt x="9583130" y="0"/>
                </a:lnTo>
                <a:lnTo>
                  <a:pt x="9583130" y="6049351"/>
                </a:lnTo>
                <a:lnTo>
                  <a:pt x="0" y="60493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199489">
            <a:off x="20576718" y="29660731"/>
            <a:ext cx="9583131" cy="6049351"/>
          </a:xfrm>
          <a:custGeom>
            <a:avLst/>
            <a:gdLst/>
            <a:ahLst/>
            <a:cxnLst/>
            <a:rect r="r" b="b" t="t" l="l"/>
            <a:pathLst>
              <a:path h="6049351" w="9583131">
                <a:moveTo>
                  <a:pt x="0" y="0"/>
                </a:moveTo>
                <a:lnTo>
                  <a:pt x="9583131" y="0"/>
                </a:lnTo>
                <a:lnTo>
                  <a:pt x="9583131" y="6049351"/>
                </a:lnTo>
                <a:lnTo>
                  <a:pt x="0" y="60493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723870" y="16821518"/>
            <a:ext cx="29431263" cy="28732271"/>
          </a:xfrm>
          <a:custGeom>
            <a:avLst/>
            <a:gdLst/>
            <a:ahLst/>
            <a:cxnLst/>
            <a:rect r="r" b="b" t="t" l="l"/>
            <a:pathLst>
              <a:path h="28732271" w="29431263">
                <a:moveTo>
                  <a:pt x="0" y="0"/>
                </a:moveTo>
                <a:lnTo>
                  <a:pt x="29431264" y="0"/>
                </a:lnTo>
                <a:lnTo>
                  <a:pt x="29431264" y="28732271"/>
                </a:lnTo>
                <a:lnTo>
                  <a:pt x="0" y="287322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853990" y="11021672"/>
            <a:ext cx="17724021" cy="6836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48"/>
              </a:lnSpc>
            </a:pPr>
            <a:r>
              <a:rPr lang="en-US" sz="26513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Graduation Party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65299" y="8959813"/>
            <a:ext cx="9501401" cy="1108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74"/>
              </a:lnSpc>
            </a:pPr>
            <a:r>
              <a:rPr lang="en-US" sz="6553" b="true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You Are Invited 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596411" y="18049875"/>
            <a:ext cx="14239179" cy="2174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37"/>
              </a:lnSpc>
            </a:pPr>
            <a:r>
              <a:rPr lang="en-US" sz="12741">
                <a:solidFill>
                  <a:srgbClr val="FFFFFF"/>
                </a:solidFill>
                <a:latin typeface="Magnolia Script"/>
                <a:ea typeface="Magnolia Script"/>
                <a:cs typeface="Magnolia Script"/>
                <a:sym typeface="Magnolia Script"/>
              </a:rPr>
              <a:t>Class Of 2025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88888" y="21368998"/>
            <a:ext cx="15454225" cy="1487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42"/>
              </a:lnSpc>
            </a:pPr>
            <a:r>
              <a:rPr lang="en-US" sz="8744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Saturday 25 May, 2025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38846" y="23002302"/>
            <a:ext cx="12754309" cy="2211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7"/>
              </a:lnSpc>
            </a:pPr>
            <a:r>
              <a:rPr lang="en-US" sz="6376" spc="1415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123 Anywhere St., Any City, ST 12345</a:t>
            </a:r>
          </a:p>
        </p:txBody>
      </p:sp>
      <p:sp>
        <p:nvSpPr>
          <p:cNvPr name="Freeform 17" id="17"/>
          <p:cNvSpPr/>
          <p:nvPr/>
        </p:nvSpPr>
        <p:spPr>
          <a:xfrm flipH="true" flipV="true" rot="0">
            <a:off x="-18530" y="-6538367"/>
            <a:ext cx="29431263" cy="28732271"/>
          </a:xfrm>
          <a:custGeom>
            <a:avLst/>
            <a:gdLst/>
            <a:ahLst/>
            <a:cxnLst/>
            <a:rect r="r" b="b" t="t" l="l"/>
            <a:pathLst>
              <a:path h="28732271" w="29431263">
                <a:moveTo>
                  <a:pt x="29431264" y="28732271"/>
                </a:moveTo>
                <a:lnTo>
                  <a:pt x="0" y="28732271"/>
                </a:lnTo>
                <a:lnTo>
                  <a:pt x="0" y="0"/>
                </a:lnTo>
                <a:lnTo>
                  <a:pt x="29431264" y="0"/>
                </a:lnTo>
                <a:lnTo>
                  <a:pt x="29431264" y="28732271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DAGys_c3GYQ</dc:identifier>
  <dcterms:modified xsi:type="dcterms:W3CDTF">2011-08-01T06:04:30Z</dcterms:modified>
  <cp:revision>1</cp:revision>
  <dc:title>Black And Gold Modern Graduation Party Virtual Invitation Portrait (30 x 40 in)</dc:title>
</cp:coreProperties>
</file>